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sar"/>
      <p:regular r:id="rId15"/>
    </p:embeddedFont>
    <p:embeddedFont>
      <p:font typeface="Asar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943" y="2492573"/>
            <a:ext cx="4872514" cy="32443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036" y="675203"/>
            <a:ext cx="7425928" cy="423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00"/>
              </a:lnSpc>
              <a:buNone/>
            </a:pPr>
            <a:r>
              <a:rPr lang="en-US" sz="66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Networked-Wireless Offline Digital Education System (N.O.D.E.S)</a:t>
            </a:r>
            <a:endParaRPr lang="en-US" sz="6650" dirty="0"/>
          </a:p>
        </p:txBody>
      </p:sp>
      <p:sp>
        <p:nvSpPr>
          <p:cNvPr id="5" name="Text 1"/>
          <p:cNvSpPr/>
          <p:nvPr/>
        </p:nvSpPr>
        <p:spPr>
          <a:xfrm>
            <a:off x="859036" y="5277683"/>
            <a:ext cx="7425928" cy="157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N.O.D.E.S. is a revolutionary approach to digital education in rural and remote areas. By establishing physical data servers in underserved regions, the project aims to provide consistent access to high-quality educational resources.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59036" y="7143274"/>
            <a:ext cx="392668" cy="392668"/>
          </a:xfrm>
          <a:prstGeom prst="roundRect">
            <a:avLst>
              <a:gd name="adj" fmla="val 2328451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6" y="7150894"/>
            <a:ext cx="377428" cy="3774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74338" y="7124938"/>
            <a:ext cx="3785116" cy="429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by NISHANT SANKAR SWAIN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77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685" y="273606"/>
            <a:ext cx="3293031" cy="21895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6286" y="3339822"/>
            <a:ext cx="779299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Establishing Physical Data Servers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66286" y="4352330"/>
            <a:ext cx="1309782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Physical data servers are installed in each rural region to ensure consistent and reliable access to educational resources. The servers provide offline content and support the N.O.D.E.S. platform.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66286" y="5299115"/>
            <a:ext cx="4220051" cy="2327434"/>
          </a:xfrm>
          <a:prstGeom prst="roundRect">
            <a:avLst>
              <a:gd name="adj" fmla="val 39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2743" y="5525572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2743" y="5998964"/>
            <a:ext cx="3767138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Physical servers eliminate reliance on unstable internet connections. This ensures continuous access to educational materials.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5174" y="5299115"/>
            <a:ext cx="4220051" cy="2327434"/>
          </a:xfrm>
          <a:prstGeom prst="roundRect">
            <a:avLst>
              <a:gd name="adj" fmla="val 39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31631" y="5525572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31631" y="5998964"/>
            <a:ext cx="3767138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server infrastructure can be easily scaled to meet the growing needs of the community.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9644063" y="5299115"/>
            <a:ext cx="4220051" cy="2327434"/>
          </a:xfrm>
          <a:prstGeom prst="roundRect">
            <a:avLst>
              <a:gd name="adj" fmla="val 39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70519" y="5525572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870519" y="5998964"/>
            <a:ext cx="376713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Local servers provide greater control and security over sensitive student data.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2772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Hosting an Offline Website with Wi-Fi Connectivity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58979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Each server hosts an offline website accessible through Wi-Fi. This allows students to access educational materials without relying on an active internet connection.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57307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Offline Access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5205413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Students can learn even in areas with limited internet connectivity. This promotes consistent learning opportunities.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457307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Wi-Fi Connectivity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5205413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server provides a secure Wi-Fi network that allows students to access the offline website.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57307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Content Access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5205413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offline website hosts a library of educational resources, including textbooks, videos, and interactive exercises.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896" y="257651"/>
            <a:ext cx="4870490" cy="77142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1400" y="606385"/>
            <a:ext cx="770120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Providing Access to Educational Content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721400" y="2203728"/>
            <a:ext cx="7701201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N.O.D.E.S. server provides access to a wide range of educational resources, including textbooks, videos, and interactive exercises. The platform caters to diverse learning styles and educational needs.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721400" y="3656409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82134" y="3733681"/>
            <a:ext cx="14228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391245" y="3656409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Textbooks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91245" y="4102060"/>
            <a:ext cx="3077766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Digital copies of textbooks provide students with access to comprehensive learning materials.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5108" y="3656409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20126" y="3733681"/>
            <a:ext cx="17371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344954" y="3656409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Videos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344954" y="4102060"/>
            <a:ext cx="3077766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Educational videos enhance learning by providing visual explanations and interactive content.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21400" y="5858708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67132" y="5935980"/>
            <a:ext cx="17216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391245" y="5858708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Interactive Exercises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1391245" y="6304359"/>
            <a:ext cx="3077766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Interactive exercises provide students with opportunities to practice and test their understanding.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4675108" y="5858708"/>
            <a:ext cx="463748" cy="463748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820722" y="5935980"/>
            <a:ext cx="17252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5344954" y="5858708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Multimedia Resources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5344954" y="6304359"/>
            <a:ext cx="3077766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platform incorporates multimedia resources such as animations, simulations, and audio recordings.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7" y="2424232"/>
            <a:ext cx="5071467" cy="33810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67306" y="716518"/>
            <a:ext cx="7334012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Database Connectivity and Administration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6067306" y="1484114"/>
            <a:ext cx="7982188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project leverages database connectivity to manage and organize educational resources efficiently. The database system ensures data integrity and facilitates user access.</a:t>
            </a:r>
            <a:endParaRPr lang="en-US" sz="1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06" y="2201823"/>
            <a:ext cx="829866" cy="13277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46131" y="2367796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Database Design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146131" y="2726650"/>
            <a:ext cx="690336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database is designed to store and manage user information, course materials, and performance metrics.</a:t>
            </a:r>
            <a:endParaRPr lang="en-US" sz="1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306" y="3529608"/>
            <a:ext cx="829866" cy="13277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46131" y="3695581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Security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46131" y="4054435"/>
            <a:ext cx="690336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security measures are implemented to safeguard student information and prevent unauthorized access.</a:t>
            </a:r>
            <a:endParaRPr lang="en-US" sz="1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306" y="4857393"/>
            <a:ext cx="829866" cy="132778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46131" y="5023366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Management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146131" y="5382220"/>
            <a:ext cx="690336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database system enables efficient management of educational content and facilitates regular updates.</a:t>
            </a:r>
            <a:endParaRPr lang="en-US" sz="13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306" y="6185178"/>
            <a:ext cx="829866" cy="132778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146131" y="6351151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Analysis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146131" y="6710005"/>
            <a:ext cx="690336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analysis tools provide insights into student engagement and learning outcomes.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3" y="2294334"/>
            <a:ext cx="4953595" cy="36409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2327" y="736044"/>
            <a:ext cx="6768941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Village Database Management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6232327" y="1721644"/>
            <a:ext cx="7652147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N.O.D.E.S. system includes a village database, which records demographic information and learning progress of students in each community.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6232327" y="2643307"/>
            <a:ext cx="7652147" cy="4850130"/>
          </a:xfrm>
          <a:prstGeom prst="roundRect">
            <a:avLst>
              <a:gd name="adj" fmla="val 18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39947" y="2650927"/>
            <a:ext cx="7636907" cy="9529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453307" y="2786420"/>
            <a:ext cx="1097280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Student Name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84450" y="2786420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Age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511784" y="2786420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Grade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1039118" y="2786420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School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2566452" y="2786420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Progress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39947" y="3603903"/>
            <a:ext cx="7636907" cy="12939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453307" y="3739396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Aisha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984450" y="3739396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12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9511784" y="3739396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7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11039118" y="3739396"/>
            <a:ext cx="1093470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Mwadui Primary School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12566452" y="3739396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Excellent</a:t>
            </a:r>
            <a:endParaRPr lang="en-US" sz="1650" dirty="0"/>
          </a:p>
        </p:txBody>
      </p:sp>
      <p:sp>
        <p:nvSpPr>
          <p:cNvPr id="19" name="Shape 15"/>
          <p:cNvSpPr/>
          <p:nvPr/>
        </p:nvSpPr>
        <p:spPr>
          <a:xfrm>
            <a:off x="6239947" y="4897874"/>
            <a:ext cx="7636907" cy="12939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6453307" y="5033367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James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7984450" y="5033367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13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9511784" y="5033367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8</a:t>
            </a:r>
            <a:endParaRPr lang="en-US" sz="1650" dirty="0"/>
          </a:p>
        </p:txBody>
      </p:sp>
      <p:sp>
        <p:nvSpPr>
          <p:cNvPr id="23" name="Text 19"/>
          <p:cNvSpPr/>
          <p:nvPr/>
        </p:nvSpPr>
        <p:spPr>
          <a:xfrm>
            <a:off x="11039118" y="5033367"/>
            <a:ext cx="1093470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Mwadui Primary School</a:t>
            </a:r>
            <a:endParaRPr lang="en-US" sz="1650" dirty="0"/>
          </a:p>
        </p:txBody>
      </p:sp>
      <p:sp>
        <p:nvSpPr>
          <p:cNvPr id="24" name="Text 20"/>
          <p:cNvSpPr/>
          <p:nvPr/>
        </p:nvSpPr>
        <p:spPr>
          <a:xfrm>
            <a:off x="12566452" y="5033367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Good</a:t>
            </a:r>
            <a:endParaRPr lang="en-US" sz="1650" dirty="0"/>
          </a:p>
        </p:txBody>
      </p:sp>
      <p:sp>
        <p:nvSpPr>
          <p:cNvPr id="25" name="Shape 21"/>
          <p:cNvSpPr/>
          <p:nvPr/>
        </p:nvSpPr>
        <p:spPr>
          <a:xfrm>
            <a:off x="6239947" y="6191845"/>
            <a:ext cx="7636907" cy="12939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6453307" y="6327338"/>
            <a:ext cx="109728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Mary</a:t>
            </a:r>
            <a:endParaRPr lang="en-US" sz="1650" dirty="0"/>
          </a:p>
        </p:txBody>
      </p:sp>
      <p:sp>
        <p:nvSpPr>
          <p:cNvPr id="27" name="Text 23"/>
          <p:cNvSpPr/>
          <p:nvPr/>
        </p:nvSpPr>
        <p:spPr>
          <a:xfrm>
            <a:off x="7984450" y="6327338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11</a:t>
            </a:r>
            <a:endParaRPr lang="en-US" sz="1650" dirty="0"/>
          </a:p>
        </p:txBody>
      </p:sp>
      <p:sp>
        <p:nvSpPr>
          <p:cNvPr id="28" name="Text 24"/>
          <p:cNvSpPr/>
          <p:nvPr/>
        </p:nvSpPr>
        <p:spPr>
          <a:xfrm>
            <a:off x="9511784" y="6327338"/>
            <a:ext cx="1093470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6</a:t>
            </a:r>
            <a:endParaRPr lang="en-US" sz="1650" dirty="0"/>
          </a:p>
        </p:txBody>
      </p:sp>
      <p:sp>
        <p:nvSpPr>
          <p:cNvPr id="29" name="Text 25"/>
          <p:cNvSpPr/>
          <p:nvPr/>
        </p:nvSpPr>
        <p:spPr>
          <a:xfrm>
            <a:off x="11039118" y="6327338"/>
            <a:ext cx="1093470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Mwadui Primary School</a:t>
            </a:r>
            <a:endParaRPr lang="en-US" sz="1650" dirty="0"/>
          </a:p>
        </p:txBody>
      </p:sp>
      <p:sp>
        <p:nvSpPr>
          <p:cNvPr id="30" name="Text 26"/>
          <p:cNvSpPr/>
          <p:nvPr/>
        </p:nvSpPr>
        <p:spPr>
          <a:xfrm>
            <a:off x="12566452" y="6327338"/>
            <a:ext cx="1097280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Needs Improvement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0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2" y="240030"/>
            <a:ext cx="1781056" cy="19209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2227" y="2929176"/>
            <a:ext cx="7992666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Challenges in Implementing the System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72227" y="3817501"/>
            <a:ext cx="1328594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Implementing the N.O.D.E.S. system presents a number of challenges, including logistics, training, and technology maintenance.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303770" y="4340781"/>
            <a:ext cx="22860" cy="3361373"/>
          </a:xfrm>
          <a:prstGeom prst="roundRect">
            <a:avLst>
              <a:gd name="adj" fmla="val 352922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6449735" y="4761548"/>
            <a:ext cx="672227" cy="22860"/>
          </a:xfrm>
          <a:prstGeom prst="roundRect">
            <a:avLst>
              <a:gd name="adj" fmla="val 352922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7099102" y="4556879"/>
            <a:ext cx="432197" cy="43219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48882" y="4628912"/>
            <a:ext cx="13251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3857744" y="4532828"/>
            <a:ext cx="240101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Logistics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72227" y="4948238"/>
            <a:ext cx="558653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Transporting and installing servers in remote areas can be challenging due to poor infrastructure.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508438" y="5721906"/>
            <a:ext cx="672227" cy="22860"/>
          </a:xfrm>
          <a:prstGeom prst="roundRect">
            <a:avLst>
              <a:gd name="adj" fmla="val 352922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7099102" y="5517237"/>
            <a:ext cx="432197" cy="43219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4238" y="5589270"/>
            <a:ext cx="16192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8371642" y="5493187"/>
            <a:ext cx="240101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Training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8371642" y="5908596"/>
            <a:ext cx="558653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Training teachers and students on how to use the N.O.D.E.S. platform is crucial for successful implementation.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449735" y="6586180"/>
            <a:ext cx="672227" cy="22860"/>
          </a:xfrm>
          <a:prstGeom prst="roundRect">
            <a:avLst>
              <a:gd name="adj" fmla="val 352922"/>
            </a:avLst>
          </a:prstGeom>
          <a:solidFill>
            <a:srgbClr val="194A99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9102" y="6381512"/>
            <a:ext cx="432197" cy="432197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4952" y="6453545"/>
            <a:ext cx="16049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3706177" y="6357461"/>
            <a:ext cx="255258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Technology Maintenance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672227" y="6772870"/>
            <a:ext cx="558653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Maintaining and troubleshooting server equipment in remote areas requires specialized technical expertise.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2699147"/>
            <a:ext cx="5063371" cy="28313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78498" y="872133"/>
            <a:ext cx="6309479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Benefits of the N.O.D.E.S. Approach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6078498" y="1654612"/>
            <a:ext cx="79598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N.O.D.E.S. provides a number of benefits for students, teachers, and communities, including improved access to education, enhanced learning outcomes, and increased community development.</a:t>
            </a:r>
            <a:endParaRPr lang="en-US" sz="1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498" y="2386132"/>
            <a:ext cx="422910" cy="4229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78498" y="2978229"/>
            <a:ext cx="211490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Improved Access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6078498" y="3343989"/>
            <a:ext cx="79598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N.O.D.E.S. provides students in rural areas with consistent access to high-quality educational resources.</a:t>
            </a:r>
            <a:endParaRPr lang="en-US" sz="1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98" y="4122182"/>
            <a:ext cx="422910" cy="4229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8498" y="4714280"/>
            <a:ext cx="264306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Enhanced Learning Outcomes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6078498" y="5080040"/>
            <a:ext cx="79598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platform fosters active learning through multimedia resources and interactive exercises, leading to better academic outcomes.</a:t>
            </a:r>
            <a:endParaRPr lang="en-US" sz="1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98" y="6128861"/>
            <a:ext cx="422910" cy="42291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78498" y="6720959"/>
            <a:ext cx="226564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Community Development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6078498" y="7086719"/>
            <a:ext cx="79598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N.O.D.E.S. empowers communities by providing access to knowledge and promoting economic opportunities.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2024-09-05T18:55:44Z</dcterms:created>
  <dcterms:modified xsi:type="dcterms:W3CDTF">2024-09-05T18:55:44Z</dcterms:modified>
</cp:coreProperties>
</file>